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801600" cy="9601200" type="A3"/>
  <p:notesSz cx="6858000" cy="9144000"/>
  <p:defaultTextStyle>
    <a:defPPr>
      <a:defRPr lang="tr-T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5E46-19F4-4AA5-BBBB-46F7F92434B6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6BB7-DC1A-4043-8B58-95EEB0E74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66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6BB7-DC1A-4043-8B58-95EEB0E7456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9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6BB7-DC1A-4043-8B58-95EEB0E7456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74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27.05.2024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2D11BAC-6B9D-401F-94F8-0BDDF99A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r="10468"/>
          <a:stretch/>
        </p:blipFill>
        <p:spPr>
          <a:xfrm>
            <a:off x="72007" y="71248"/>
            <a:ext cx="12669505" cy="9481880"/>
          </a:xfrm>
          <a:prstGeom prst="rect">
            <a:avLst/>
          </a:prstGeom>
        </p:spPr>
      </p:pic>
      <p:sp>
        <p:nvSpPr>
          <p:cNvPr id="6" name="2 Metin kutusu">
            <a:extLst>
              <a:ext uri="{FF2B5EF4-FFF2-40B4-BE49-F238E27FC236}">
                <a16:creationId xmlns:a16="http://schemas.microsoft.com/office/drawing/2014/main" id="{8C434084-2B0D-478B-AE66-EDA1B093EC05}"/>
              </a:ext>
            </a:extLst>
          </p:cNvPr>
          <p:cNvSpPr txBox="1"/>
          <p:nvPr/>
        </p:nvSpPr>
        <p:spPr>
          <a:xfrm>
            <a:off x="8094565" y="140406"/>
            <a:ext cx="457438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MANİSA İLİ </a:t>
            </a:r>
          </a:p>
          <a:p>
            <a:pPr algn="ctr"/>
            <a:r>
              <a:rPr lang="tr-TR" sz="2400" b="1" dirty="0"/>
              <a:t>MESİRE YERLERİ, TABİAT PARKLARI VE EKO TURİZM ALANLARI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D04C9554-17AC-4837-A981-36D33CA8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77269"/>
              </p:ext>
            </p:extLst>
          </p:nvPr>
        </p:nvGraphicFramePr>
        <p:xfrm>
          <a:off x="136847" y="4944616"/>
          <a:ext cx="1367407" cy="1001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149">
                  <a:extLst>
                    <a:ext uri="{9D8B030D-6E8A-4147-A177-3AD203B41FA5}">
                      <a16:colId xmlns:a16="http://schemas.microsoft.com/office/drawing/2014/main" val="602393617"/>
                    </a:ext>
                  </a:extLst>
                </a:gridCol>
                <a:gridCol w="1032258">
                  <a:extLst>
                    <a:ext uri="{9D8B030D-6E8A-4147-A177-3AD203B41FA5}">
                      <a16:colId xmlns:a16="http://schemas.microsoft.com/office/drawing/2014/main" val="215777657"/>
                    </a:ext>
                  </a:extLst>
                </a:gridCol>
              </a:tblGrid>
              <a:tr h="2923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100" b="1" u="sng" strike="noStrike" dirty="0">
                          <a:effectLst/>
                        </a:rPr>
                        <a:t>TABİAT PARKLARI</a:t>
                      </a:r>
                      <a:endParaRPr lang="tr-TR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805868"/>
                  </a:ext>
                </a:extLst>
              </a:tr>
              <a:tr h="153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Süreyya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263382"/>
                  </a:ext>
                </a:extLst>
              </a:tr>
              <a:tr h="153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Mesir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054034"/>
                  </a:ext>
                </a:extLst>
              </a:tr>
              <a:tr h="153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Kula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827431"/>
                  </a:ext>
                </a:extLst>
              </a:tr>
              <a:tr h="153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Spil Dağı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3920325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788864D8-2FC7-4CD3-8CC1-1DD105D73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97262"/>
              </p:ext>
            </p:extLst>
          </p:nvPr>
        </p:nvGraphicFramePr>
        <p:xfrm>
          <a:off x="132096" y="48072"/>
          <a:ext cx="17322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91">
                  <a:extLst>
                    <a:ext uri="{9D8B030D-6E8A-4147-A177-3AD203B41FA5}">
                      <a16:colId xmlns:a16="http://schemas.microsoft.com/office/drawing/2014/main" val="310366884"/>
                    </a:ext>
                  </a:extLst>
                </a:gridCol>
                <a:gridCol w="1438809">
                  <a:extLst>
                    <a:ext uri="{9D8B030D-6E8A-4147-A177-3AD203B41FA5}">
                      <a16:colId xmlns:a16="http://schemas.microsoft.com/office/drawing/2014/main" val="308935233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100" b="1" u="sng" strike="noStrike" dirty="0">
                          <a:effectLst/>
                        </a:rPr>
                        <a:t>MESİRE YERLERİ</a:t>
                      </a:r>
                      <a:endParaRPr lang="tr-TR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00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AKHİSAR (ÇAĞLAK)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30689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ZEYTİNLİOVA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78535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SELÇİKLİ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7921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GÜLDÜRDEK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770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PİRMEHMET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258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SARIÇAYIR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4001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SELENDİ (KINIK)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33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KOCAMURTLUK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585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75.YIL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07701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MANİSA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41470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ORTAKÖY 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0232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SPİL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5761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KEÇİLİKÖY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579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ALEMŞAHLI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08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EMCELLİ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364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KULA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250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SARIGÖL (VELİ ÇEŞMESİ)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5041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13 MAYIS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1364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ÇAMDEDE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598272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71A24623-F2A4-459A-8AA4-DA826E61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51248"/>
              </p:ext>
            </p:extLst>
          </p:nvPr>
        </p:nvGraphicFramePr>
        <p:xfrm>
          <a:off x="136848" y="6103813"/>
          <a:ext cx="1367408" cy="4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149">
                  <a:extLst>
                    <a:ext uri="{9D8B030D-6E8A-4147-A177-3AD203B41FA5}">
                      <a16:colId xmlns:a16="http://schemas.microsoft.com/office/drawing/2014/main" val="602393617"/>
                    </a:ext>
                  </a:extLst>
                </a:gridCol>
                <a:gridCol w="1032259">
                  <a:extLst>
                    <a:ext uri="{9D8B030D-6E8A-4147-A177-3AD203B41FA5}">
                      <a16:colId xmlns:a16="http://schemas.microsoft.com/office/drawing/2014/main" val="215777657"/>
                    </a:ext>
                  </a:extLst>
                </a:gridCol>
              </a:tblGrid>
              <a:tr h="2923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 TURİZM ALANLARI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805868"/>
                  </a:ext>
                </a:extLst>
              </a:tr>
              <a:tr h="153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Uncubozköy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263382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5C030370-D3F8-4A18-A453-6B1C91E8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6" y="7681844"/>
            <a:ext cx="2114845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C3A3B22-B7D0-4525-B9A8-E3865200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13585"/>
          <a:stretch/>
        </p:blipFill>
        <p:spPr>
          <a:xfrm>
            <a:off x="51221" y="45094"/>
            <a:ext cx="12719844" cy="95110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6184776" y="120080"/>
            <a:ext cx="6552728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MANİSA İLİNDE GİRİŞLERİN YASAKLANDIĞI ORMAN ALANLARI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4562" y="8833048"/>
            <a:ext cx="2112942" cy="6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36104" y="6384776"/>
            <a:ext cx="2808312" cy="310854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1- Sabuncubeli-Dededağı Ormanları</a:t>
            </a:r>
          </a:p>
          <a:p>
            <a:r>
              <a:rPr lang="tr-TR" sz="1400" dirty="0"/>
              <a:t>2- Karatepe-Sarıçam Ormanları</a:t>
            </a:r>
          </a:p>
          <a:p>
            <a:r>
              <a:rPr lang="tr-TR" sz="1400" dirty="0"/>
              <a:t>3- Beydere Ormanı</a:t>
            </a:r>
          </a:p>
          <a:p>
            <a:r>
              <a:rPr lang="tr-TR" sz="1400" dirty="0"/>
              <a:t>4- Eğrigöl-Sakarkaya Ormanları</a:t>
            </a:r>
          </a:p>
          <a:p>
            <a:r>
              <a:rPr lang="tr-TR" sz="1400" dirty="0"/>
              <a:t>5- Değirmen Ağaçlandırması</a:t>
            </a:r>
          </a:p>
          <a:p>
            <a:r>
              <a:rPr lang="tr-TR" sz="1400" dirty="0"/>
              <a:t>6- Mıdıklı Gençleştirme Sahası</a:t>
            </a:r>
          </a:p>
          <a:p>
            <a:r>
              <a:rPr lang="tr-TR" sz="1400" dirty="0"/>
              <a:t>7- Canşa-Ayvaalan  Ormanları</a:t>
            </a:r>
          </a:p>
          <a:p>
            <a:r>
              <a:rPr lang="tr-TR" sz="1400" dirty="0"/>
              <a:t>8- Esenyazı Ağaçlandırması</a:t>
            </a:r>
          </a:p>
          <a:p>
            <a:r>
              <a:rPr lang="tr-TR" sz="1400" dirty="0"/>
              <a:t>9- Hırkalı Ağaçlandırması</a:t>
            </a:r>
          </a:p>
          <a:p>
            <a:r>
              <a:rPr lang="tr-TR" sz="1400" dirty="0"/>
              <a:t>10- Encekler-Gümele Ormanları</a:t>
            </a:r>
          </a:p>
          <a:p>
            <a:r>
              <a:rPr lang="tr-TR" sz="1400" dirty="0"/>
              <a:t>11- Encekler Gençleştirme Sahası</a:t>
            </a:r>
          </a:p>
          <a:p>
            <a:r>
              <a:rPr lang="tr-TR" sz="1400" dirty="0"/>
              <a:t>12- Türkoğlu Ağaçlandırması</a:t>
            </a:r>
          </a:p>
          <a:p>
            <a:r>
              <a:rPr lang="tr-TR" sz="1400" dirty="0"/>
              <a:t>13- Kaydıran Ormanı</a:t>
            </a:r>
          </a:p>
          <a:p>
            <a:r>
              <a:rPr lang="tr-TR" sz="1400" dirty="0"/>
              <a:t>14- Evrenli Ağaçlandırma Sahası</a:t>
            </a:r>
          </a:p>
        </p:txBody>
      </p:sp>
      <p:sp>
        <p:nvSpPr>
          <p:cNvPr id="8" name="5 Metin kutusu">
            <a:extLst>
              <a:ext uri="{FF2B5EF4-FFF2-40B4-BE49-F238E27FC236}">
                <a16:creationId xmlns:a16="http://schemas.microsoft.com/office/drawing/2014/main" id="{4C769EF5-E9B9-4814-8938-D4CBFE69F73F}"/>
              </a:ext>
            </a:extLst>
          </p:cNvPr>
          <p:cNvSpPr txBox="1"/>
          <p:nvPr/>
        </p:nvSpPr>
        <p:spPr>
          <a:xfrm>
            <a:off x="3016424" y="8328992"/>
            <a:ext cx="2808312" cy="116955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15- Çiftlik Ormanı</a:t>
            </a:r>
          </a:p>
          <a:p>
            <a:r>
              <a:rPr lang="tr-TR" sz="1400" dirty="0"/>
              <a:t>16- Eğnez Ormanı</a:t>
            </a:r>
          </a:p>
          <a:p>
            <a:r>
              <a:rPr lang="tr-TR" sz="1400" dirty="0"/>
              <a:t>17- Şifadağ Ağaçlandırma Sahası</a:t>
            </a:r>
          </a:p>
          <a:p>
            <a:r>
              <a:rPr lang="tr-TR" sz="1400" dirty="0"/>
              <a:t>18- Şantiye Ormanı</a:t>
            </a:r>
          </a:p>
          <a:p>
            <a:r>
              <a:rPr lang="tr-TR" sz="1400" dirty="0"/>
              <a:t>19 - Demirciköy Ormanı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148</Words>
  <Application>Microsoft Office PowerPoint</Application>
  <PresentationFormat>A3 Kağıt (297x420 mm)</PresentationFormat>
  <Paragraphs>75</Paragraphs>
  <Slides>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Calibri</vt:lpstr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Mehmet Geçgel Mühendis</dc:creator>
  <cp:lastModifiedBy>NİHAL KARABACAK Daimi İşçi</cp:lastModifiedBy>
  <cp:revision>19</cp:revision>
  <dcterms:created xsi:type="dcterms:W3CDTF">2020-03-24T12:42:58Z</dcterms:created>
  <dcterms:modified xsi:type="dcterms:W3CDTF">2024-05-27T07:14:46Z</dcterms:modified>
</cp:coreProperties>
</file>